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7" r:id="rId2"/>
    <p:sldId id="264" r:id="rId3"/>
    <p:sldId id="281" r:id="rId4"/>
    <p:sldId id="262" r:id="rId5"/>
    <p:sldId id="263" r:id="rId6"/>
    <p:sldId id="265" r:id="rId7"/>
    <p:sldId id="268" r:id="rId8"/>
    <p:sldId id="269" r:id="rId9"/>
    <p:sldId id="266" r:id="rId10"/>
    <p:sldId id="267" r:id="rId11"/>
    <p:sldId id="270" r:id="rId12"/>
    <p:sldId id="271" r:id="rId13"/>
    <p:sldId id="272" r:id="rId14"/>
    <p:sldId id="273" r:id="rId15"/>
    <p:sldId id="275" r:id="rId16"/>
    <p:sldId id="274" r:id="rId17"/>
    <p:sldId id="276" r:id="rId18"/>
    <p:sldId id="279" r:id="rId19"/>
    <p:sldId id="278"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51" d="100"/>
          <a:sy n="51" d="100"/>
        </p:scale>
        <p:origin x="-1380" y="-5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0B79128E-D2EE-44D1-8B9D-CECDD1499735}" type="datetimeFigureOut">
              <a:rPr lang="en-US" smtClean="0"/>
              <a:t>10/13/2020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8D1FD9DE-C7EF-4CC2-8BD7-FFBECC6A0731}"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11551719"/>
      </p:ext>
    </p:extLst>
  </p:cSld>
  <p:clrMapOvr>
    <a:masterClrMapping/>
  </p:clrMapOvr>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79128E-D2EE-44D1-8B9D-CECDD1499735}"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FD9DE-C7EF-4CC2-8BD7-FFBECC6A0731}" type="slidenum">
              <a:rPr lang="en-US" smtClean="0"/>
              <a:t>‹#›</a:t>
            </a:fld>
            <a:endParaRPr lang="en-US"/>
          </a:p>
        </p:txBody>
      </p:sp>
    </p:spTree>
    <p:extLst>
      <p:ext uri="{BB962C8B-B14F-4D97-AF65-F5344CB8AC3E}">
        <p14:creationId xmlns:p14="http://schemas.microsoft.com/office/powerpoint/2010/main" val="83766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0B79128E-D2EE-44D1-8B9D-CECDD1499735}" type="datetimeFigureOut">
              <a:rPr lang="en-US" smtClean="0"/>
              <a:t>10/13/2020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8D1FD9DE-C7EF-4CC2-8BD7-FFBECC6A0731}"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47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79128E-D2EE-44D1-8B9D-CECDD1499735}"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FD9DE-C7EF-4CC2-8BD7-FFBECC6A0731}" type="slidenum">
              <a:rPr lang="en-US" smtClean="0"/>
              <a:t>‹#›</a:t>
            </a:fld>
            <a:endParaRPr lang="en-US"/>
          </a:p>
        </p:txBody>
      </p:sp>
    </p:spTree>
    <p:extLst>
      <p:ext uri="{BB962C8B-B14F-4D97-AF65-F5344CB8AC3E}">
        <p14:creationId xmlns:p14="http://schemas.microsoft.com/office/powerpoint/2010/main" val="227147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0B79128E-D2EE-44D1-8B9D-CECDD1499735}" type="datetimeFigureOut">
              <a:rPr lang="en-US" smtClean="0"/>
              <a:t>10/13/2020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8D1FD9DE-C7EF-4CC2-8BD7-FFBECC6A0731}"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8954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79128E-D2EE-44D1-8B9D-CECDD1499735}"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FD9DE-C7EF-4CC2-8BD7-FFBECC6A0731}" type="slidenum">
              <a:rPr lang="en-US" smtClean="0"/>
              <a:t>‹#›</a:t>
            </a:fld>
            <a:endParaRPr lang="en-US"/>
          </a:p>
        </p:txBody>
      </p:sp>
    </p:spTree>
    <p:extLst>
      <p:ext uri="{BB962C8B-B14F-4D97-AF65-F5344CB8AC3E}">
        <p14:creationId xmlns:p14="http://schemas.microsoft.com/office/powerpoint/2010/main" val="407361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79128E-D2EE-44D1-8B9D-CECDD1499735}" type="datetimeFigureOut">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1FD9DE-C7EF-4CC2-8BD7-FFBECC6A0731}" type="slidenum">
              <a:rPr lang="en-US" smtClean="0"/>
              <a:t>‹#›</a:t>
            </a:fld>
            <a:endParaRPr lang="en-US"/>
          </a:p>
        </p:txBody>
      </p:sp>
    </p:spTree>
    <p:extLst>
      <p:ext uri="{BB962C8B-B14F-4D97-AF65-F5344CB8AC3E}">
        <p14:creationId xmlns:p14="http://schemas.microsoft.com/office/powerpoint/2010/main" val="42195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79128E-D2EE-44D1-8B9D-CECDD1499735}"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1FD9DE-C7EF-4CC2-8BD7-FFBECC6A0731}" type="slidenum">
              <a:rPr lang="en-US" smtClean="0"/>
              <a:t>‹#›</a:t>
            </a:fld>
            <a:endParaRPr lang="en-US"/>
          </a:p>
        </p:txBody>
      </p:sp>
    </p:spTree>
    <p:extLst>
      <p:ext uri="{BB962C8B-B14F-4D97-AF65-F5344CB8AC3E}">
        <p14:creationId xmlns:p14="http://schemas.microsoft.com/office/powerpoint/2010/main" val="140005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0B79128E-D2EE-44D1-8B9D-CECDD1499735}"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1FD9DE-C7EF-4CC2-8BD7-FFBECC6A0731}" type="slidenum">
              <a:rPr lang="en-US" smtClean="0"/>
              <a:t>‹#›</a:t>
            </a:fld>
            <a:endParaRPr lang="en-US"/>
          </a:p>
        </p:txBody>
      </p:sp>
    </p:spTree>
    <p:extLst>
      <p:ext uri="{BB962C8B-B14F-4D97-AF65-F5344CB8AC3E}">
        <p14:creationId xmlns:p14="http://schemas.microsoft.com/office/powerpoint/2010/main" val="2686235549"/>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0B79128E-D2EE-44D1-8B9D-CECDD1499735}" type="datetimeFigureOut">
              <a:rPr lang="en-US" smtClean="0"/>
              <a:t>10/13/2020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8D1FD9DE-C7EF-4CC2-8BD7-FFBECC6A0731}" type="slidenum">
              <a:rPr lang="en-US" smtClean="0"/>
              <a:t>‹#›</a:t>
            </a:fld>
            <a:endParaRPr lang="en-US"/>
          </a:p>
        </p:txBody>
      </p:sp>
    </p:spTree>
    <p:extLst>
      <p:ext uri="{BB962C8B-B14F-4D97-AF65-F5344CB8AC3E}">
        <p14:creationId xmlns:p14="http://schemas.microsoft.com/office/powerpoint/2010/main" val="3388509553"/>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0B79128E-D2EE-44D1-8B9D-CECDD1499735}" type="datetimeFigureOut">
              <a:rPr lang="en-US" smtClean="0"/>
              <a:t>10/13/2020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8D1FD9DE-C7EF-4CC2-8BD7-FFBECC6A0731}" type="slidenum">
              <a:rPr lang="en-US" smtClean="0"/>
              <a:t>‹#›</a:t>
            </a:fld>
            <a:endParaRPr lang="en-US"/>
          </a:p>
        </p:txBody>
      </p:sp>
    </p:spTree>
    <p:extLst>
      <p:ext uri="{BB962C8B-B14F-4D97-AF65-F5344CB8AC3E}">
        <p14:creationId xmlns:p14="http://schemas.microsoft.com/office/powerpoint/2010/main" val="320249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0B79128E-D2EE-44D1-8B9D-CECDD1499735}" type="datetimeFigureOut">
              <a:rPr lang="en-US" smtClean="0"/>
              <a:t>10/13/2020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8D1FD9DE-C7EF-4CC2-8BD7-FFBECC6A0731}"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28144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911" y="229990"/>
            <a:ext cx="10796410" cy="6407876"/>
          </a:xfrm>
          <a:prstGeom prst="rect">
            <a:avLst/>
          </a:prstGeom>
        </p:spPr>
      </p:pic>
      <p:sp>
        <p:nvSpPr>
          <p:cNvPr id="3" name="TextBox 2"/>
          <p:cNvSpPr txBox="1"/>
          <p:nvPr/>
        </p:nvSpPr>
        <p:spPr>
          <a:xfrm>
            <a:off x="5230422" y="416095"/>
            <a:ext cx="5429956" cy="1323439"/>
          </a:xfrm>
          <a:prstGeom prst="rect">
            <a:avLst/>
          </a:prstGeom>
          <a:noFill/>
        </p:spPr>
        <p:txBody>
          <a:bodyPr wrap="square" rtlCol="0">
            <a:spAutoFit/>
          </a:bodyPr>
          <a:lstStyle/>
          <a:p>
            <a:pPr algn="ctr"/>
            <a:r>
              <a:rPr lang="en-US" sz="4000" dirty="0" smtClean="0">
                <a:latin typeface="Aharoni" panose="02010803020104030203" pitchFamily="2" charset="-79"/>
                <a:cs typeface="Aharoni" panose="02010803020104030203" pitchFamily="2" charset="-79"/>
              </a:rPr>
              <a:t>S.B.O.A SCHOOL AND JUNIOR COLLEGE</a:t>
            </a:r>
            <a:endParaRPr lang="en-US" sz="4000" dirty="0">
              <a:latin typeface="Aharoni" panose="02010803020104030203" pitchFamily="2" charset="-79"/>
              <a:cs typeface="Aharoni" panose="02010803020104030203" pitchFamily="2" charset="-79"/>
            </a:endParaRPr>
          </a:p>
        </p:txBody>
      </p:sp>
      <p:sp>
        <p:nvSpPr>
          <p:cNvPr id="4" name="TextBox 3"/>
          <p:cNvSpPr txBox="1"/>
          <p:nvPr/>
        </p:nvSpPr>
        <p:spPr>
          <a:xfrm>
            <a:off x="6438333" y="2417141"/>
            <a:ext cx="3014134" cy="646331"/>
          </a:xfrm>
          <a:prstGeom prst="rect">
            <a:avLst/>
          </a:prstGeom>
          <a:noFill/>
        </p:spPr>
        <p:txBody>
          <a:bodyPr wrap="square" rtlCol="0">
            <a:spAutoFit/>
          </a:bodyPr>
          <a:lstStyle/>
          <a:p>
            <a:pPr algn="ctr"/>
            <a:r>
              <a:rPr lang="en-US" b="1" i="1" dirty="0" smtClean="0">
                <a:effectLst>
                  <a:outerShdw blurRad="38100" dist="38100" dir="2700000" algn="tl">
                    <a:srgbClr val="000000">
                      <a:alpha val="43137"/>
                    </a:srgbClr>
                  </a:outerShdw>
                </a:effectLst>
              </a:rPr>
              <a:t> Tessellation </a:t>
            </a:r>
            <a:r>
              <a:rPr lang="en-US" b="1" i="1" dirty="0" err="1" smtClean="0">
                <a:effectLst>
                  <a:outerShdw blurRad="38100" dist="38100" dir="2700000" algn="tl">
                    <a:srgbClr val="000000">
                      <a:alpha val="43137"/>
                    </a:srgbClr>
                  </a:outerShdw>
                </a:effectLst>
              </a:rPr>
              <a:t>kollam</a:t>
            </a:r>
            <a:r>
              <a:rPr lang="en-US" b="1" i="1" dirty="0" smtClean="0">
                <a:effectLst>
                  <a:outerShdw blurRad="38100" dist="38100" dir="2700000" algn="tl">
                    <a:srgbClr val="000000">
                      <a:alpha val="43137"/>
                    </a:srgbClr>
                  </a:outerShdw>
                </a:effectLst>
              </a:rPr>
              <a:t>  Competition</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8968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888" y="303035"/>
            <a:ext cx="4467577" cy="428025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043" y="3079044"/>
            <a:ext cx="4617156" cy="34628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398985" y="-1077208"/>
            <a:ext cx="2045052" cy="5350934"/>
          </a:xfrm>
          <a:prstGeom prst="rect">
            <a:avLst/>
          </a:prstGeom>
        </p:spPr>
      </p:pic>
      <p:sp>
        <p:nvSpPr>
          <p:cNvPr id="6" name="TextBox 5"/>
          <p:cNvSpPr txBox="1"/>
          <p:nvPr/>
        </p:nvSpPr>
        <p:spPr>
          <a:xfrm>
            <a:off x="493889" y="4978400"/>
            <a:ext cx="5624690" cy="1200329"/>
          </a:xfrm>
          <a:prstGeom prst="rect">
            <a:avLst/>
          </a:prstGeom>
          <a:noFill/>
        </p:spPr>
        <p:txBody>
          <a:bodyPr wrap="square" rtlCol="0">
            <a:spAutoFit/>
          </a:bodyPr>
          <a:lstStyle/>
          <a:p>
            <a:pPr algn="just"/>
            <a:r>
              <a:rPr lang="en-US" sz="2400" b="1" dirty="0" smtClean="0"/>
              <a:t>Many </a:t>
            </a:r>
            <a:r>
              <a:rPr lang="en-US" sz="2400" b="1" dirty="0" err="1" smtClean="0"/>
              <a:t>kollams</a:t>
            </a:r>
            <a:r>
              <a:rPr lang="en-US" sz="2400" b="1" dirty="0"/>
              <a:t> </a:t>
            </a:r>
            <a:r>
              <a:rPr lang="en-US" sz="2400" b="1" dirty="0" smtClean="0"/>
              <a:t>were tremendously  good, but this was selected by the judges as  the best work out of all the </a:t>
            </a:r>
            <a:r>
              <a:rPr lang="en-US" sz="2400" b="1" dirty="0" err="1" smtClean="0"/>
              <a:t>kollams</a:t>
            </a:r>
            <a:r>
              <a:rPr lang="en-US" sz="2400" b="1" dirty="0" smtClean="0"/>
              <a:t>. </a:t>
            </a:r>
            <a:endParaRPr lang="en-US" sz="2400" b="1" dirty="0"/>
          </a:p>
        </p:txBody>
      </p:sp>
    </p:spTree>
    <p:extLst>
      <p:ext uri="{BB962C8B-B14F-4D97-AF65-F5344CB8AC3E}">
        <p14:creationId xmlns:p14="http://schemas.microsoft.com/office/powerpoint/2010/main" val="1218046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111" y="2743574"/>
            <a:ext cx="3273777" cy="245533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864" y="345129"/>
            <a:ext cx="2962147" cy="222161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69262" y="4560693"/>
            <a:ext cx="2139244" cy="245537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712257" y="3723500"/>
            <a:ext cx="2493432" cy="332457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1208" y="2821509"/>
            <a:ext cx="2761515" cy="207113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97079" y="364230"/>
            <a:ext cx="2969771" cy="2227328"/>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3251" y="1212623"/>
            <a:ext cx="3164239" cy="2373179"/>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5147732" y="7151510"/>
            <a:ext cx="4245681" cy="3184261"/>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9301563" y="-20350"/>
            <a:ext cx="2094374" cy="2792498"/>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a:off x="9691558" y="2821509"/>
            <a:ext cx="2167270" cy="2889693"/>
          </a:xfrm>
          <a:prstGeom prst="rect">
            <a:avLst/>
          </a:prstGeom>
        </p:spPr>
      </p:pic>
    </p:spTree>
    <p:extLst>
      <p:ext uri="{BB962C8B-B14F-4D97-AF65-F5344CB8AC3E}">
        <p14:creationId xmlns:p14="http://schemas.microsoft.com/office/powerpoint/2010/main" val="677776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644" y="488244"/>
            <a:ext cx="5393126" cy="361526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8080" y="914400"/>
            <a:ext cx="3504072" cy="5549195"/>
          </a:xfrm>
          <a:prstGeom prst="rect">
            <a:avLst/>
          </a:prstGeom>
        </p:spPr>
      </p:pic>
      <p:sp>
        <p:nvSpPr>
          <p:cNvPr id="4" name="TextBox 3"/>
          <p:cNvSpPr txBox="1"/>
          <p:nvPr/>
        </p:nvSpPr>
        <p:spPr>
          <a:xfrm>
            <a:off x="160020" y="4103512"/>
            <a:ext cx="6926580" cy="1846659"/>
          </a:xfrm>
          <a:prstGeom prst="rect">
            <a:avLst/>
          </a:prstGeom>
          <a:noFill/>
        </p:spPr>
        <p:txBody>
          <a:bodyPr wrap="square" rtlCol="0">
            <a:spAutoFit/>
          </a:bodyPr>
          <a:lstStyle/>
          <a:p>
            <a:pPr algn="just"/>
            <a:endParaRPr lang="en-US" b="1" dirty="0" smtClean="0"/>
          </a:p>
          <a:p>
            <a:pPr algn="just"/>
            <a:r>
              <a:rPr lang="en-US" sz="2400" b="1" dirty="0" smtClean="0"/>
              <a:t>Knowing is not enough, we must apply, wishing is not enough, we must do. Each and every part of the Kollam were observed and evaluated by the judges and complimented the students efforts.</a:t>
            </a:r>
            <a:endParaRPr lang="en-US" sz="2400" b="1" dirty="0"/>
          </a:p>
        </p:txBody>
      </p:sp>
    </p:spTree>
    <p:extLst>
      <p:ext uri="{BB962C8B-B14F-4D97-AF65-F5344CB8AC3E}">
        <p14:creationId xmlns:p14="http://schemas.microsoft.com/office/powerpoint/2010/main" val="3188276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9460" y="3204738"/>
            <a:ext cx="4411980" cy="330898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62" y="306492"/>
            <a:ext cx="4651587" cy="4017151"/>
          </a:xfrm>
          <a:prstGeom prst="rect">
            <a:avLst/>
          </a:prstGeom>
        </p:spPr>
      </p:pic>
      <p:sp>
        <p:nvSpPr>
          <p:cNvPr id="4" name="TextBox 3"/>
          <p:cNvSpPr txBox="1"/>
          <p:nvPr/>
        </p:nvSpPr>
        <p:spPr>
          <a:xfrm>
            <a:off x="5804323" y="451696"/>
            <a:ext cx="5717117" cy="2215991"/>
          </a:xfrm>
          <a:prstGeom prst="rect">
            <a:avLst/>
          </a:prstGeom>
          <a:noFill/>
        </p:spPr>
        <p:txBody>
          <a:bodyPr wrap="square" rtlCol="0">
            <a:spAutoFit/>
          </a:bodyPr>
          <a:lstStyle/>
          <a:p>
            <a:endParaRPr lang="en-US" dirty="0" smtClean="0"/>
          </a:p>
          <a:p>
            <a:pPr algn="just"/>
            <a:r>
              <a:rPr lang="en-US" sz="2400" b="1" dirty="0" smtClean="0"/>
              <a:t>Kollams are thought to bring prosperity to home. We have been implementing this artwork since ages before, but we realized this lately and now we get to know more about it.</a:t>
            </a:r>
            <a:endParaRPr lang="en-US" sz="2400" b="1" dirty="0"/>
          </a:p>
        </p:txBody>
      </p:sp>
    </p:spTree>
    <p:extLst>
      <p:ext uri="{BB962C8B-B14F-4D97-AF65-F5344CB8AC3E}">
        <p14:creationId xmlns:p14="http://schemas.microsoft.com/office/powerpoint/2010/main" val="2405374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000" y="3033890"/>
            <a:ext cx="4459112" cy="334433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783" y="406399"/>
            <a:ext cx="4756386" cy="3567289"/>
          </a:xfrm>
          <a:prstGeom prst="rect">
            <a:avLst/>
          </a:prstGeom>
        </p:spPr>
      </p:pic>
      <p:sp>
        <p:nvSpPr>
          <p:cNvPr id="4" name="TextBox 3"/>
          <p:cNvSpPr txBox="1"/>
          <p:nvPr/>
        </p:nvSpPr>
        <p:spPr>
          <a:xfrm>
            <a:off x="590782" y="4105892"/>
            <a:ext cx="5561661" cy="1938992"/>
          </a:xfrm>
          <a:prstGeom prst="rect">
            <a:avLst/>
          </a:prstGeom>
          <a:noFill/>
        </p:spPr>
        <p:txBody>
          <a:bodyPr wrap="square" rtlCol="0">
            <a:spAutoFit/>
          </a:bodyPr>
          <a:lstStyle/>
          <a:p>
            <a:pPr algn="just"/>
            <a:r>
              <a:rPr lang="en-US" sz="2400" b="1" dirty="0" smtClean="0"/>
              <a:t>Before announcing the final results, the judges came around and said many informative and wonderful facts about tessellation that we students should know.</a:t>
            </a:r>
            <a:endParaRPr lang="en-US" sz="2400" b="1" dirty="0"/>
          </a:p>
        </p:txBody>
      </p:sp>
    </p:spTree>
    <p:extLst>
      <p:ext uri="{BB962C8B-B14F-4D97-AF65-F5344CB8AC3E}">
        <p14:creationId xmlns:p14="http://schemas.microsoft.com/office/powerpoint/2010/main" val="3013170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482" y="609599"/>
            <a:ext cx="4248384" cy="318628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1110" y="1614311"/>
            <a:ext cx="3568700" cy="4758267"/>
          </a:xfrm>
          <a:prstGeom prst="rect">
            <a:avLst/>
          </a:prstGeom>
        </p:spPr>
      </p:pic>
      <p:sp>
        <p:nvSpPr>
          <p:cNvPr id="4" name="TextBox 3"/>
          <p:cNvSpPr txBox="1"/>
          <p:nvPr/>
        </p:nvSpPr>
        <p:spPr>
          <a:xfrm>
            <a:off x="1027289" y="3993444"/>
            <a:ext cx="6254044" cy="1200329"/>
          </a:xfrm>
          <a:prstGeom prst="rect">
            <a:avLst/>
          </a:prstGeom>
          <a:noFill/>
        </p:spPr>
        <p:txBody>
          <a:bodyPr wrap="square" rtlCol="0">
            <a:spAutoFit/>
          </a:bodyPr>
          <a:lstStyle/>
          <a:p>
            <a:pPr algn="just"/>
            <a:r>
              <a:rPr lang="en-US" sz="2400" b="1" dirty="0" smtClean="0"/>
              <a:t>The judges were well experienced math teachers, who knew more about the concepts in math and so they taught us many concepts.</a:t>
            </a:r>
            <a:endParaRPr lang="en-US" sz="2400" b="1" dirty="0"/>
          </a:p>
        </p:txBody>
      </p:sp>
    </p:spTree>
    <p:extLst>
      <p:ext uri="{BB962C8B-B14F-4D97-AF65-F5344CB8AC3E}">
        <p14:creationId xmlns:p14="http://schemas.microsoft.com/office/powerpoint/2010/main" val="4081742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178" y="527755"/>
            <a:ext cx="4165600" cy="3124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9156" y="2214032"/>
            <a:ext cx="4210755" cy="31580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260" y="3386668"/>
            <a:ext cx="4101629" cy="3076222"/>
          </a:xfrm>
          <a:prstGeom prst="rect">
            <a:avLst/>
          </a:prstGeom>
        </p:spPr>
      </p:pic>
      <p:sp>
        <p:nvSpPr>
          <p:cNvPr id="8" name="TextBox 7"/>
          <p:cNvSpPr txBox="1"/>
          <p:nvPr/>
        </p:nvSpPr>
        <p:spPr>
          <a:xfrm>
            <a:off x="5870222" y="609600"/>
            <a:ext cx="5621867" cy="1200329"/>
          </a:xfrm>
          <a:prstGeom prst="rect">
            <a:avLst/>
          </a:prstGeom>
          <a:noFill/>
        </p:spPr>
        <p:txBody>
          <a:bodyPr wrap="square" rtlCol="0">
            <a:spAutoFit/>
          </a:bodyPr>
          <a:lstStyle/>
          <a:p>
            <a:pPr algn="just"/>
            <a:r>
              <a:rPr lang="en-US" sz="2400" b="1" dirty="0" smtClean="0"/>
              <a:t>The Kollam which was done by the 6</a:t>
            </a:r>
            <a:r>
              <a:rPr lang="en-US" sz="2400" b="1" baseline="30000" dirty="0" smtClean="0"/>
              <a:t>th </a:t>
            </a:r>
            <a:r>
              <a:rPr lang="en-US" sz="2400" b="1" dirty="0" smtClean="0"/>
              <a:t> team was given the second prize, as it exhibited the concepts of tessellations</a:t>
            </a:r>
            <a:r>
              <a:rPr lang="en-US" dirty="0" smtClean="0"/>
              <a:t>. </a:t>
            </a:r>
            <a:endParaRPr lang="en-US" dirty="0"/>
          </a:p>
        </p:txBody>
      </p:sp>
    </p:spTree>
    <p:extLst>
      <p:ext uri="{BB962C8B-B14F-4D97-AF65-F5344CB8AC3E}">
        <p14:creationId xmlns:p14="http://schemas.microsoft.com/office/powerpoint/2010/main" val="1583045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3787" y="1938864"/>
            <a:ext cx="2968979" cy="222673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010" y="4030132"/>
            <a:ext cx="3164649" cy="237348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8010" y="406400"/>
            <a:ext cx="2705570" cy="2029178"/>
          </a:xfrm>
          <a:prstGeom prst="rect">
            <a:avLst/>
          </a:prstGeom>
        </p:spPr>
      </p:pic>
      <p:sp>
        <p:nvSpPr>
          <p:cNvPr id="9" name="TextBox 8"/>
          <p:cNvSpPr txBox="1"/>
          <p:nvPr/>
        </p:nvSpPr>
        <p:spPr>
          <a:xfrm>
            <a:off x="4060045" y="1938864"/>
            <a:ext cx="2227866" cy="461665"/>
          </a:xfrm>
          <a:prstGeom prst="rect">
            <a:avLst/>
          </a:prstGeom>
          <a:noFill/>
        </p:spPr>
        <p:txBody>
          <a:bodyPr wrap="square" rtlCol="0">
            <a:spAutoFit/>
          </a:bodyPr>
          <a:lstStyle/>
          <a:p>
            <a:r>
              <a:rPr lang="en-US" sz="2400" b="1" dirty="0" smtClean="0"/>
              <a:t>B. Kotteeswari</a:t>
            </a:r>
            <a:endParaRPr lang="en-US" sz="2400" b="1" dirty="0"/>
          </a:p>
        </p:txBody>
      </p:sp>
      <p:sp>
        <p:nvSpPr>
          <p:cNvPr id="11" name="TextBox 10"/>
          <p:cNvSpPr txBox="1"/>
          <p:nvPr/>
        </p:nvSpPr>
        <p:spPr>
          <a:xfrm>
            <a:off x="10284178" y="3601156"/>
            <a:ext cx="1682044" cy="461665"/>
          </a:xfrm>
          <a:prstGeom prst="rect">
            <a:avLst/>
          </a:prstGeom>
          <a:noFill/>
        </p:spPr>
        <p:txBody>
          <a:bodyPr wrap="square" rtlCol="0">
            <a:spAutoFit/>
          </a:bodyPr>
          <a:lstStyle/>
          <a:p>
            <a:r>
              <a:rPr lang="en-US" sz="2400" b="1" dirty="0"/>
              <a:t>J</a:t>
            </a:r>
            <a:r>
              <a:rPr lang="en-US" sz="2400" b="1" dirty="0" smtClean="0"/>
              <a:t>. Sri Danya</a:t>
            </a:r>
            <a:endParaRPr lang="en-US" sz="2400" b="1" dirty="0"/>
          </a:p>
        </p:txBody>
      </p:sp>
      <p:sp>
        <p:nvSpPr>
          <p:cNvPr id="12" name="TextBox 11"/>
          <p:cNvSpPr txBox="1"/>
          <p:nvPr/>
        </p:nvSpPr>
        <p:spPr>
          <a:xfrm>
            <a:off x="4612165" y="5610578"/>
            <a:ext cx="2401622" cy="461665"/>
          </a:xfrm>
          <a:prstGeom prst="rect">
            <a:avLst/>
          </a:prstGeom>
          <a:noFill/>
        </p:spPr>
        <p:txBody>
          <a:bodyPr wrap="square" rtlCol="0">
            <a:spAutoFit/>
          </a:bodyPr>
          <a:lstStyle/>
          <a:p>
            <a:r>
              <a:rPr lang="en-US" sz="2400" b="1" dirty="0" smtClean="0"/>
              <a:t>L. Lakshimi </a:t>
            </a:r>
            <a:r>
              <a:rPr lang="en-US" sz="2400" b="1" dirty="0" err="1" smtClean="0"/>
              <a:t>Priya</a:t>
            </a:r>
            <a:endParaRPr lang="en-US" sz="2400" b="1" dirty="0"/>
          </a:p>
        </p:txBody>
      </p:sp>
    </p:spTree>
    <p:extLst>
      <p:ext uri="{BB962C8B-B14F-4D97-AF65-F5344CB8AC3E}">
        <p14:creationId xmlns:p14="http://schemas.microsoft.com/office/powerpoint/2010/main" val="483977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800" y="400659"/>
            <a:ext cx="3894665" cy="247621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199" y="1713276"/>
            <a:ext cx="3725334" cy="249484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6801" y="3933329"/>
            <a:ext cx="3858162" cy="2248183"/>
          </a:xfrm>
          <a:prstGeom prst="rect">
            <a:avLst/>
          </a:prstGeom>
        </p:spPr>
      </p:pic>
      <p:sp>
        <p:nvSpPr>
          <p:cNvPr id="5" name="TextBox 4"/>
          <p:cNvSpPr txBox="1"/>
          <p:nvPr/>
        </p:nvSpPr>
        <p:spPr>
          <a:xfrm>
            <a:off x="7597422" y="2960698"/>
            <a:ext cx="2579887" cy="461665"/>
          </a:xfrm>
          <a:prstGeom prst="rect">
            <a:avLst/>
          </a:prstGeom>
          <a:noFill/>
        </p:spPr>
        <p:txBody>
          <a:bodyPr wrap="square" rtlCol="0">
            <a:spAutoFit/>
          </a:bodyPr>
          <a:lstStyle/>
          <a:p>
            <a:r>
              <a:rPr lang="en-US" dirty="0" smtClean="0"/>
              <a:t>                </a:t>
            </a:r>
            <a:r>
              <a:rPr lang="en-US" sz="2400" b="1" dirty="0" smtClean="0"/>
              <a:t>G. Tanya Sri</a:t>
            </a:r>
            <a:endParaRPr lang="en-US" sz="2400" b="1" dirty="0"/>
          </a:p>
        </p:txBody>
      </p:sp>
      <p:sp>
        <p:nvSpPr>
          <p:cNvPr id="6" name="TextBox 5"/>
          <p:cNvSpPr txBox="1"/>
          <p:nvPr/>
        </p:nvSpPr>
        <p:spPr>
          <a:xfrm>
            <a:off x="2897480" y="4545377"/>
            <a:ext cx="2141125" cy="461665"/>
          </a:xfrm>
          <a:prstGeom prst="rect">
            <a:avLst/>
          </a:prstGeom>
          <a:noFill/>
        </p:spPr>
        <p:txBody>
          <a:bodyPr wrap="square" rtlCol="0">
            <a:spAutoFit/>
          </a:bodyPr>
          <a:lstStyle/>
          <a:p>
            <a:r>
              <a:rPr lang="en-US" sz="2400" b="1" dirty="0" smtClean="0"/>
              <a:t>S. Hoshini</a:t>
            </a:r>
            <a:endParaRPr lang="en-US" sz="2400" b="1" dirty="0"/>
          </a:p>
        </p:txBody>
      </p:sp>
      <p:sp>
        <p:nvSpPr>
          <p:cNvPr id="7" name="TextBox 6"/>
          <p:cNvSpPr txBox="1"/>
          <p:nvPr/>
        </p:nvSpPr>
        <p:spPr>
          <a:xfrm>
            <a:off x="8277385" y="6265334"/>
            <a:ext cx="2404533" cy="461665"/>
          </a:xfrm>
          <a:prstGeom prst="rect">
            <a:avLst/>
          </a:prstGeom>
          <a:noFill/>
        </p:spPr>
        <p:txBody>
          <a:bodyPr wrap="square" rtlCol="0">
            <a:spAutoFit/>
          </a:bodyPr>
          <a:lstStyle/>
          <a:p>
            <a:pPr algn="just"/>
            <a:r>
              <a:rPr lang="en-US" sz="2400" b="1" dirty="0" smtClean="0"/>
              <a:t>G. Tharanya </a:t>
            </a:r>
            <a:endParaRPr lang="en-US" sz="2400" b="1" dirty="0"/>
          </a:p>
        </p:txBody>
      </p:sp>
    </p:spTree>
    <p:extLst>
      <p:ext uri="{BB962C8B-B14F-4D97-AF65-F5344CB8AC3E}">
        <p14:creationId xmlns:p14="http://schemas.microsoft.com/office/powerpoint/2010/main" val="439182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0756" y="1975555"/>
            <a:ext cx="6999109" cy="4419599"/>
          </a:xfrm>
          <a:prstGeom prst="rect">
            <a:avLst/>
          </a:prstGeom>
        </p:spPr>
      </p:pic>
      <p:sp>
        <p:nvSpPr>
          <p:cNvPr id="4" name="TextBox 3"/>
          <p:cNvSpPr txBox="1"/>
          <p:nvPr/>
        </p:nvSpPr>
        <p:spPr>
          <a:xfrm>
            <a:off x="1919112" y="158044"/>
            <a:ext cx="6762044" cy="1569660"/>
          </a:xfrm>
          <a:prstGeom prst="rect">
            <a:avLst/>
          </a:prstGeom>
          <a:noFill/>
        </p:spPr>
        <p:txBody>
          <a:bodyPr wrap="square" rtlCol="0">
            <a:spAutoFit/>
          </a:bodyPr>
          <a:lstStyle/>
          <a:p>
            <a:pPr algn="just"/>
            <a:r>
              <a:rPr lang="en-US" sz="2400" b="1" dirty="0" smtClean="0"/>
              <a:t>Memories are timeless treasures of the heart. That day was filled with so much laughter and colorful memories. This gave us a good experience in knowing about our tradition and tessellation.</a:t>
            </a:r>
            <a:endParaRPr lang="en-US" sz="2400" b="1" dirty="0"/>
          </a:p>
        </p:txBody>
      </p:sp>
    </p:spTree>
    <p:extLst>
      <p:ext uri="{BB962C8B-B14F-4D97-AF65-F5344CB8AC3E}">
        <p14:creationId xmlns:p14="http://schemas.microsoft.com/office/powerpoint/2010/main" val="423846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863554" y="2415822"/>
            <a:ext cx="9966495" cy="5045991"/>
          </a:xfrm>
        </p:spPr>
        <p:txBody>
          <a:bodyPr>
            <a:normAutofit/>
          </a:bodyPr>
          <a:lstStyle/>
          <a:p>
            <a:pPr algn="just">
              <a:buFont typeface="Wingdings" panose="05000000000000000000" pitchFamily="2" charset="2"/>
              <a:buChar char="Ø"/>
            </a:pPr>
            <a:r>
              <a:rPr lang="en-US" sz="2400" dirty="0" smtClean="0"/>
              <a:t>T</a:t>
            </a:r>
            <a:r>
              <a:rPr lang="en-US" sz="2400" b="1" dirty="0" smtClean="0"/>
              <a:t>essellation were used by the Sumerians (about 4000 BC) in building wall decorations formed by patterns of clay tiles. Decorations mosaic tilings made of small squared blocks called tesserae were widely employed in classical antiquity, sometimes displaying geometric patterns</a:t>
            </a:r>
          </a:p>
          <a:p>
            <a:pPr marL="0" indent="0" algn="just">
              <a:buNone/>
            </a:pPr>
            <a:endParaRPr lang="en-US" sz="2400" b="1" dirty="0"/>
          </a:p>
        </p:txBody>
      </p:sp>
      <p:sp>
        <p:nvSpPr>
          <p:cNvPr id="4" name="Rectangle 3"/>
          <p:cNvSpPr/>
          <p:nvPr/>
        </p:nvSpPr>
        <p:spPr>
          <a:xfrm>
            <a:off x="-112889" y="120731"/>
            <a:ext cx="10488128" cy="1754326"/>
          </a:xfrm>
          <a:prstGeom prst="rect">
            <a:avLst/>
          </a:prstGeom>
          <a:noFill/>
        </p:spPr>
        <p:txBody>
          <a:bodyPr wrap="squar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THE HISTORY OF     </a:t>
            </a:r>
            <a:b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TESSELLATION</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6" name="Picture 5"/>
          <p:cNvPicPr>
            <a:picLocks noChangeAspect="1"/>
          </p:cNvPicPr>
          <p:nvPr/>
        </p:nvPicPr>
        <p:blipFill>
          <a:blip r:embed="rId2"/>
          <a:stretch>
            <a:fillRect/>
          </a:stretch>
        </p:blipFill>
        <p:spPr>
          <a:xfrm>
            <a:off x="4888089" y="4244622"/>
            <a:ext cx="3239911" cy="2286299"/>
          </a:xfrm>
          <a:prstGeom prst="rect">
            <a:avLst/>
          </a:prstGeom>
        </p:spPr>
      </p:pic>
    </p:spTree>
    <p:extLst>
      <p:ext uri="{BB962C8B-B14F-4D97-AF65-F5344CB8AC3E}">
        <p14:creationId xmlns:p14="http://schemas.microsoft.com/office/powerpoint/2010/main" val="1723139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886" y="344875"/>
            <a:ext cx="7529689" cy="1323439"/>
          </a:xfrm>
          <a:prstGeom prst="rect">
            <a:avLst/>
          </a:prstGeom>
          <a:noFill/>
        </p:spPr>
        <p:txBody>
          <a:bodyPr wrap="square" rtlCol="0">
            <a:spAutoFit/>
          </a:bodyPr>
          <a:lstStyle/>
          <a:p>
            <a:r>
              <a:rPr lang="en-US" sz="8000" i="1" dirty="0" smtClean="0">
                <a:latin typeface="Aharoni" panose="02010803020104030203" pitchFamily="2" charset="-79"/>
                <a:cs typeface="Aharoni" panose="02010803020104030203" pitchFamily="2" charset="-79"/>
              </a:rPr>
              <a:t>    THANK YOU</a:t>
            </a:r>
            <a:endParaRPr lang="en-US" sz="8000" i="1" dirty="0">
              <a:latin typeface="Aharoni" panose="02010803020104030203" pitchFamily="2" charset="-79"/>
              <a:cs typeface="Aharoni" panose="02010803020104030203" pitchFamily="2" charset="-79"/>
            </a:endParaRPr>
          </a:p>
        </p:txBody>
      </p:sp>
      <p:pic>
        <p:nvPicPr>
          <p:cNvPr id="3" name="Picture 2"/>
          <p:cNvPicPr>
            <a:picLocks noChangeAspect="1"/>
          </p:cNvPicPr>
          <p:nvPr/>
        </p:nvPicPr>
        <p:blipFill>
          <a:blip r:embed="rId2"/>
          <a:stretch>
            <a:fillRect/>
          </a:stretch>
        </p:blipFill>
        <p:spPr>
          <a:xfrm>
            <a:off x="2011362" y="2118430"/>
            <a:ext cx="4953882" cy="2914650"/>
          </a:xfrm>
          <a:prstGeom prst="rect">
            <a:avLst/>
          </a:prstGeom>
        </p:spPr>
      </p:pic>
    </p:spTree>
    <p:extLst>
      <p:ext uri="{BB962C8B-B14F-4D97-AF65-F5344CB8AC3E}">
        <p14:creationId xmlns:p14="http://schemas.microsoft.com/office/powerpoint/2010/main" val="1612151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706" y="568345"/>
            <a:ext cx="8897565" cy="1178393"/>
          </a:xfrm>
        </p:spPr>
        <p:txBody>
          <a:bodyPr/>
          <a:lstStyle/>
          <a:p>
            <a:r>
              <a:rPr lang="en-IN" dirty="0" smtClean="0"/>
              <a:t>         </a:t>
            </a:r>
            <a:endParaRPr lang="en-IN" sz="5400" dirty="0">
              <a:latin typeface="Calibri" panose="020F0502020204030204" pitchFamily="34" charset="0"/>
            </a:endParaRPr>
          </a:p>
        </p:txBody>
      </p:sp>
      <p:sp>
        <p:nvSpPr>
          <p:cNvPr id="3" name="Content Placeholder 2"/>
          <p:cNvSpPr>
            <a:spLocks noGrp="1"/>
          </p:cNvSpPr>
          <p:nvPr>
            <p:ph idx="1"/>
          </p:nvPr>
        </p:nvSpPr>
        <p:spPr>
          <a:xfrm>
            <a:off x="2039082" y="2336800"/>
            <a:ext cx="8770571" cy="3651504"/>
          </a:xfrm>
        </p:spPr>
        <p:txBody>
          <a:bodyPr>
            <a:normAutofit/>
          </a:bodyPr>
          <a:lstStyle/>
          <a:p>
            <a:pPr>
              <a:buFont typeface="Wingdings" panose="05000000000000000000" pitchFamily="2" charset="2"/>
              <a:buChar char="Ø"/>
            </a:pPr>
            <a:r>
              <a:rPr lang="en-IN" sz="2400" b="1" dirty="0"/>
              <a:t>A </a:t>
            </a:r>
            <a:r>
              <a:rPr lang="en-IN" sz="2400" b="1" dirty="0" smtClean="0"/>
              <a:t>Kollam </a:t>
            </a:r>
            <a:r>
              <a:rPr lang="en-IN" sz="2400" b="1" dirty="0"/>
              <a:t>is a geometrical line drawing composed of curved loops, drawn around a grid pattern of dots</a:t>
            </a:r>
            <a:r>
              <a:rPr lang="en-IN" sz="2400" b="1" dirty="0" smtClean="0"/>
              <a:t>.</a:t>
            </a:r>
          </a:p>
          <a:p>
            <a:pPr marL="0" indent="0">
              <a:buNone/>
            </a:pPr>
            <a:endParaRPr lang="en-IN"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630" y="3569675"/>
            <a:ext cx="3561862" cy="25849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092" y="3569675"/>
            <a:ext cx="3828561" cy="2797419"/>
          </a:xfrm>
          <a:prstGeom prst="rect">
            <a:avLst/>
          </a:prstGeom>
        </p:spPr>
      </p:pic>
      <p:sp>
        <p:nvSpPr>
          <p:cNvPr id="8" name="Rectangle 7"/>
          <p:cNvSpPr/>
          <p:nvPr/>
        </p:nvSpPr>
        <p:spPr>
          <a:xfrm>
            <a:off x="4590661" y="361274"/>
            <a:ext cx="2613216" cy="923330"/>
          </a:xfrm>
          <a:prstGeom prst="rect">
            <a:avLst/>
          </a:prstGeom>
          <a:noFill/>
        </p:spPr>
        <p:txBody>
          <a:bodyPr wrap="none" lIns="91440" tIns="45720" rIns="91440" bIns="45720">
            <a:spAutoFit/>
          </a:bodyPr>
          <a:lstStyle/>
          <a:p>
            <a:pPr algn="ctr"/>
            <a:r>
              <a:rPr lang="en-IN"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KOLLAM</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83523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155" y="606777"/>
            <a:ext cx="5204178" cy="390313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1734" y="304800"/>
            <a:ext cx="4321528" cy="6321777"/>
          </a:xfrm>
          <a:prstGeom prst="rect">
            <a:avLst/>
          </a:prstGeom>
        </p:spPr>
      </p:pic>
      <p:sp>
        <p:nvSpPr>
          <p:cNvPr id="4" name="TextBox 3"/>
          <p:cNvSpPr txBox="1"/>
          <p:nvPr/>
        </p:nvSpPr>
        <p:spPr>
          <a:xfrm>
            <a:off x="1174043" y="5012267"/>
            <a:ext cx="4820356" cy="1569660"/>
          </a:xfrm>
          <a:prstGeom prst="rect">
            <a:avLst/>
          </a:prstGeom>
          <a:noFill/>
        </p:spPr>
        <p:txBody>
          <a:bodyPr wrap="square" rtlCol="0">
            <a:spAutoFit/>
          </a:bodyPr>
          <a:lstStyle/>
          <a:p>
            <a:pPr algn="just"/>
            <a:r>
              <a:rPr lang="en-US" sz="2400" b="1" dirty="0" smtClean="0"/>
              <a:t>This competition was conducted during the pongal festival. Which has been the most important and joyful festival in South India.</a:t>
            </a:r>
            <a:endParaRPr lang="en-US" sz="2400" b="1" dirty="0"/>
          </a:p>
        </p:txBody>
      </p:sp>
    </p:spTree>
    <p:extLst>
      <p:ext uri="{BB962C8B-B14F-4D97-AF65-F5344CB8AC3E}">
        <p14:creationId xmlns:p14="http://schemas.microsoft.com/office/powerpoint/2010/main" val="1354620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711" y="2785534"/>
            <a:ext cx="4583289" cy="343746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8903" y="423333"/>
            <a:ext cx="4816592" cy="3612444"/>
          </a:xfrm>
          <a:prstGeom prst="rect">
            <a:avLst/>
          </a:prstGeom>
        </p:spPr>
      </p:pic>
      <p:sp>
        <p:nvSpPr>
          <p:cNvPr id="6" name="TextBox 5"/>
          <p:cNvSpPr txBox="1"/>
          <p:nvPr/>
        </p:nvSpPr>
        <p:spPr>
          <a:xfrm>
            <a:off x="790222" y="598311"/>
            <a:ext cx="5407378" cy="2308324"/>
          </a:xfrm>
          <a:prstGeom prst="rect">
            <a:avLst/>
          </a:prstGeom>
          <a:noFill/>
        </p:spPr>
        <p:txBody>
          <a:bodyPr wrap="square" rtlCol="0">
            <a:spAutoFit/>
          </a:bodyPr>
          <a:lstStyle/>
          <a:p>
            <a:pPr algn="just"/>
            <a:r>
              <a:rPr lang="en-US" sz="2400" b="1" dirty="0" smtClean="0"/>
              <a:t>Math's makes our life orderly and prevents chaos. Certain qualities nurtured  by math's are power of reasoning , creativity, abstracts or spatial thinking and problem ability and imagination.</a:t>
            </a:r>
            <a:endParaRPr lang="en-US" sz="2400" b="1" dirty="0"/>
          </a:p>
        </p:txBody>
      </p:sp>
    </p:spTree>
    <p:extLst>
      <p:ext uri="{BB962C8B-B14F-4D97-AF65-F5344CB8AC3E}">
        <p14:creationId xmlns:p14="http://schemas.microsoft.com/office/powerpoint/2010/main" val="2606927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963" y="716561"/>
            <a:ext cx="4150548" cy="311291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0296" y="3027961"/>
            <a:ext cx="4376328" cy="3282246"/>
          </a:xfrm>
          <a:prstGeom prst="rect">
            <a:avLst/>
          </a:prstGeom>
        </p:spPr>
      </p:pic>
      <p:sp>
        <p:nvSpPr>
          <p:cNvPr id="6" name="TextBox 5"/>
          <p:cNvSpPr txBox="1"/>
          <p:nvPr/>
        </p:nvSpPr>
        <p:spPr>
          <a:xfrm>
            <a:off x="519289" y="4131733"/>
            <a:ext cx="5238044" cy="1569660"/>
          </a:xfrm>
          <a:prstGeom prst="rect">
            <a:avLst/>
          </a:prstGeom>
          <a:noFill/>
        </p:spPr>
        <p:txBody>
          <a:bodyPr wrap="square" rtlCol="0">
            <a:spAutoFit/>
          </a:bodyPr>
          <a:lstStyle/>
          <a:p>
            <a:pPr algn="just"/>
            <a:r>
              <a:rPr lang="en-US" sz="2400" b="1" dirty="0" smtClean="0"/>
              <a:t>All the Participants gave their imagination and creativity in this competition which should be truly appreciated and admired</a:t>
            </a:r>
            <a:endParaRPr lang="en-US" sz="2400" b="1" dirty="0"/>
          </a:p>
        </p:txBody>
      </p:sp>
    </p:spTree>
    <p:extLst>
      <p:ext uri="{BB962C8B-B14F-4D97-AF65-F5344CB8AC3E}">
        <p14:creationId xmlns:p14="http://schemas.microsoft.com/office/powerpoint/2010/main" val="39939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6534" y="2926645"/>
            <a:ext cx="4504266" cy="3378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961" y="406400"/>
            <a:ext cx="4357512" cy="3268134"/>
          </a:xfrm>
          <a:prstGeom prst="rect">
            <a:avLst/>
          </a:prstGeom>
        </p:spPr>
      </p:pic>
      <p:sp>
        <p:nvSpPr>
          <p:cNvPr id="5" name="TextBox 4"/>
          <p:cNvSpPr txBox="1"/>
          <p:nvPr/>
        </p:nvSpPr>
        <p:spPr>
          <a:xfrm>
            <a:off x="6445956" y="711200"/>
            <a:ext cx="4718755" cy="1938992"/>
          </a:xfrm>
          <a:prstGeom prst="rect">
            <a:avLst/>
          </a:prstGeom>
          <a:noFill/>
        </p:spPr>
        <p:txBody>
          <a:bodyPr wrap="square" rtlCol="0">
            <a:spAutoFit/>
          </a:bodyPr>
          <a:lstStyle/>
          <a:p>
            <a:pPr algn="just"/>
            <a:r>
              <a:rPr lang="en-US" sz="2400" b="1" dirty="0" smtClean="0"/>
              <a:t>In this busy technological world, we aren’t that much aware of our traditional </a:t>
            </a:r>
            <a:r>
              <a:rPr lang="en-US" sz="2400" b="1" dirty="0" err="1" smtClean="0"/>
              <a:t>kollams</a:t>
            </a:r>
            <a:r>
              <a:rPr lang="en-US" sz="2400" b="1" dirty="0" smtClean="0"/>
              <a:t> and about the importance of math so called tessellation been hidden in.</a:t>
            </a:r>
            <a:endParaRPr lang="en-US" sz="2400" b="1" dirty="0"/>
          </a:p>
        </p:txBody>
      </p:sp>
    </p:spTree>
    <p:extLst>
      <p:ext uri="{BB962C8B-B14F-4D97-AF65-F5344CB8AC3E}">
        <p14:creationId xmlns:p14="http://schemas.microsoft.com/office/powerpoint/2010/main" val="3425374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871" y="519288"/>
            <a:ext cx="3289300" cy="438573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2251" y="2954866"/>
            <a:ext cx="4748859" cy="3561644"/>
          </a:xfrm>
          <a:prstGeom prst="rect">
            <a:avLst/>
          </a:prstGeom>
        </p:spPr>
      </p:pic>
      <p:sp>
        <p:nvSpPr>
          <p:cNvPr id="6" name="TextBox 5"/>
          <p:cNvSpPr txBox="1"/>
          <p:nvPr/>
        </p:nvSpPr>
        <p:spPr>
          <a:xfrm>
            <a:off x="5441245" y="1015999"/>
            <a:ext cx="5825066" cy="1200329"/>
          </a:xfrm>
          <a:prstGeom prst="rect">
            <a:avLst/>
          </a:prstGeom>
          <a:noFill/>
        </p:spPr>
        <p:txBody>
          <a:bodyPr wrap="square" rtlCol="0">
            <a:spAutoFit/>
          </a:bodyPr>
          <a:lstStyle/>
          <a:p>
            <a:pPr algn="just"/>
            <a:r>
              <a:rPr lang="en-US" sz="2400" b="1" dirty="0" smtClean="0"/>
              <a:t>Math isn’t only about working out sums and equations, it also deals with our day to day life. </a:t>
            </a:r>
            <a:endParaRPr lang="en-US" sz="2400" b="1" dirty="0"/>
          </a:p>
        </p:txBody>
      </p:sp>
    </p:spTree>
    <p:extLst>
      <p:ext uri="{BB962C8B-B14F-4D97-AF65-F5344CB8AC3E}">
        <p14:creationId xmlns:p14="http://schemas.microsoft.com/office/powerpoint/2010/main" val="951167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250" y="479777"/>
            <a:ext cx="4515556" cy="338666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6280" y="3167592"/>
            <a:ext cx="4462875" cy="3347156"/>
          </a:xfrm>
          <a:prstGeom prst="rect">
            <a:avLst/>
          </a:prstGeom>
        </p:spPr>
      </p:pic>
      <p:sp>
        <p:nvSpPr>
          <p:cNvPr id="6" name="TextBox 5"/>
          <p:cNvSpPr txBox="1"/>
          <p:nvPr/>
        </p:nvSpPr>
        <p:spPr>
          <a:xfrm>
            <a:off x="6445955" y="534877"/>
            <a:ext cx="4865511" cy="1569660"/>
          </a:xfrm>
          <a:prstGeom prst="rect">
            <a:avLst/>
          </a:prstGeom>
          <a:noFill/>
        </p:spPr>
        <p:txBody>
          <a:bodyPr wrap="square" rtlCol="0">
            <a:spAutoFit/>
          </a:bodyPr>
          <a:lstStyle/>
          <a:p>
            <a:pPr algn="just"/>
            <a:r>
              <a:rPr lang="en-US" sz="2400" b="1" dirty="0" smtClean="0"/>
              <a:t>The teachers never failed to encourage the work done by the students, which made them do their work even more enthusiastically</a:t>
            </a:r>
            <a:r>
              <a:rPr lang="en-US" dirty="0" smtClean="0"/>
              <a:t>.</a:t>
            </a:r>
            <a:endParaRPr lang="en-US" dirty="0"/>
          </a:p>
        </p:txBody>
      </p:sp>
    </p:spTree>
    <p:extLst>
      <p:ext uri="{BB962C8B-B14F-4D97-AF65-F5344CB8AC3E}">
        <p14:creationId xmlns:p14="http://schemas.microsoft.com/office/powerpoint/2010/main" val="4291973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0DE630C6-BBA0-46FD-9C6B-084D4C5F4F3C}"/>
    </a:ext>
  </a:extLst>
</a:theme>
</file>

<file path=docProps/app.xml><?xml version="1.0" encoding="utf-8"?>
<Properties xmlns="http://schemas.openxmlformats.org/officeDocument/2006/extended-properties" xmlns:vt="http://schemas.openxmlformats.org/officeDocument/2006/docPropsVTypes">
  <Template>TM10001104[[fn=Feathered]]</Template>
  <TotalTime>452</TotalTime>
  <Words>447</Words>
  <Application>Microsoft Office PowerPoint</Application>
  <PresentationFormat>Custom</PresentationFormat>
  <Paragraphs>30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Feathered</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kousi</cp:lastModifiedBy>
  <cp:revision>44</cp:revision>
  <dcterms:created xsi:type="dcterms:W3CDTF">2020-10-09T11:34:33Z</dcterms:created>
  <dcterms:modified xsi:type="dcterms:W3CDTF">2020-10-13T10:23:40Z</dcterms:modified>
</cp:coreProperties>
</file>